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48" d="100"/>
          <a:sy n="148" d="100"/>
        </p:scale>
        <p:origin x="132" y="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15.9</c:v>
                </c:pt>
                <c:pt idx="1">
                  <c:v>64.099999999999994</c:v>
                </c:pt>
                <c:pt idx="2">
                  <c:v>76.5</c:v>
                </c:pt>
                <c:pt idx="3">
                  <c:v>79.5</c:v>
                </c:pt>
                <c:pt idx="4">
                  <c:v>49.4</c:v>
                </c:pt>
                <c:pt idx="5">
                  <c:v>68.7</c:v>
                </c:pt>
                <c:pt idx="6">
                  <c:v>52.1</c:v>
                </c:pt>
                <c:pt idx="7">
                  <c:v>64.5</c:v>
                </c:pt>
                <c:pt idx="8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3.6</c:v>
                </c:pt>
                <c:pt idx="1">
                  <c:v>0.5</c:v>
                </c:pt>
                <c:pt idx="2">
                  <c:v>0.2</c:v>
                </c:pt>
                <c:pt idx="3">
                  <c:v>0.6</c:v>
                </c:pt>
                <c:pt idx="4">
                  <c:v>0.9</c:v>
                </c:pt>
                <c:pt idx="5">
                  <c:v>0.5</c:v>
                </c:pt>
                <c:pt idx="6">
                  <c:v>0</c:v>
                </c:pt>
                <c:pt idx="7">
                  <c:v>0.9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6.8</c:v>
                </c:pt>
                <c:pt idx="2">
                  <c:v>8.9</c:v>
                </c:pt>
                <c:pt idx="3">
                  <c:v>1</c:v>
                </c:pt>
                <c:pt idx="4">
                  <c:v>18.8</c:v>
                </c:pt>
                <c:pt idx="5">
                  <c:v>2.2000000000000002</c:v>
                </c:pt>
                <c:pt idx="6">
                  <c:v>0.8</c:v>
                </c:pt>
                <c:pt idx="7">
                  <c:v>6</c:v>
                </c:pt>
                <c:pt idx="8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69.400000000000006</c:v>
                </c:pt>
                <c:pt idx="1">
                  <c:v>28.6</c:v>
                </c:pt>
                <c:pt idx="2">
                  <c:v>13.4</c:v>
                </c:pt>
                <c:pt idx="3">
                  <c:v>18.899999999999999</c:v>
                </c:pt>
                <c:pt idx="4">
                  <c:v>30.9</c:v>
                </c:pt>
                <c:pt idx="5">
                  <c:v>28.6</c:v>
                </c:pt>
                <c:pt idx="6">
                  <c:v>45.5</c:v>
                </c:pt>
                <c:pt idx="7">
                  <c:v>28.6</c:v>
                </c:pt>
                <c:pt idx="8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4589172116197344E-2"/>
          <c:y val="0.65414076018275502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1597.3</c:v>
                </c:pt>
                <c:pt idx="1">
                  <c:v>337</c:v>
                </c:pt>
                <c:pt idx="2">
                  <c:v>473.7</c:v>
                </c:pt>
                <c:pt idx="3">
                  <c:v>160.9</c:v>
                </c:pt>
                <c:pt idx="4">
                  <c:v>415.4</c:v>
                </c:pt>
                <c:pt idx="5">
                  <c:v>6517.5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tx>
                <c:rich>
                  <a:bodyPr/>
                  <a:lstStyle/>
                  <a:p>
                    <a:fld id="{3015D5FB-87A6-4A39-AED0-CF4EAFA6F76A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</a:t>
                    </a:r>
                  </a:p>
                  <a:p>
                    <a:r>
                      <a:rPr lang="en-US" baseline="0" dirty="0"/>
                      <a:t>10,5 %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936DD153-8A79-487E-82B4-FDB5A3BD110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9,8 %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D0EE8316-293F-49A1-8BA9-0036753AAC5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28,8 %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7E9386F0-C745-41C6-821B-C169188DB11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6,6 %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4456A3ED-B17B-4973-8459-C37A27066800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35,2 %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444,4; 4,7 %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406,3</a:t>
                    </a:r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4,3 %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986.4</c:v>
                </c:pt>
                <c:pt idx="1">
                  <c:v>924.3</c:v>
                </c:pt>
                <c:pt idx="2">
                  <c:v>2709.5</c:v>
                </c:pt>
                <c:pt idx="3">
                  <c:v>623.9</c:v>
                </c:pt>
                <c:pt idx="4">
                  <c:v>3317.2</c:v>
                </c:pt>
                <c:pt idx="5">
                  <c:v>444.4</c:v>
                </c:pt>
                <c:pt idx="6">
                  <c:v>406.3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74</c:v>
                </c:pt>
                <c:pt idx="2">
                  <c:v>72.5</c:v>
                </c:pt>
                <c:pt idx="3">
                  <c:v>77.7</c:v>
                </c:pt>
                <c:pt idx="4">
                  <c:v>75</c:v>
                </c:pt>
                <c:pt idx="5">
                  <c:v>73.900000000000006</c:v>
                </c:pt>
                <c:pt idx="6">
                  <c:v>71</c:v>
                </c:pt>
                <c:pt idx="7">
                  <c:v>76.7</c:v>
                </c:pt>
                <c:pt idx="8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9.5</c:v>
                </c:pt>
                <c:pt idx="1">
                  <c:v>25.2</c:v>
                </c:pt>
                <c:pt idx="2">
                  <c:v>27.5</c:v>
                </c:pt>
                <c:pt idx="3">
                  <c:v>22.3</c:v>
                </c:pt>
                <c:pt idx="4">
                  <c:v>20.6</c:v>
                </c:pt>
                <c:pt idx="5">
                  <c:v>26.1</c:v>
                </c:pt>
                <c:pt idx="6">
                  <c:v>29</c:v>
                </c:pt>
                <c:pt idx="7">
                  <c:v>23.7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4.8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8.1920903954802157E-2"/>
                  <c:y val="1.44400185270958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6056.9</c:v>
                </c:pt>
                <c:pt idx="1">
                  <c:v>5.4</c:v>
                </c:pt>
                <c:pt idx="2">
                  <c:v>1384.2</c:v>
                </c:pt>
                <c:pt idx="3">
                  <c:v>428.3</c:v>
                </c:pt>
                <c:pt idx="4">
                  <c:v>863.3</c:v>
                </c:pt>
                <c:pt idx="5">
                  <c:v>172.9</c:v>
                </c:pt>
                <c:pt idx="6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64.599999999999994</c:v>
                </c:pt>
                <c:pt idx="1">
                  <c:v>51.3</c:v>
                </c:pt>
                <c:pt idx="2">
                  <c:v>43.3</c:v>
                </c:pt>
                <c:pt idx="3">
                  <c:v>53.3</c:v>
                </c:pt>
                <c:pt idx="4">
                  <c:v>55.5</c:v>
                </c:pt>
                <c:pt idx="5">
                  <c:v>54.8</c:v>
                </c:pt>
                <c:pt idx="6">
                  <c:v>47</c:v>
                </c:pt>
                <c:pt idx="7">
                  <c:v>48.7</c:v>
                </c:pt>
                <c:pt idx="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14.7</c:v>
                </c:pt>
                <c:pt idx="1">
                  <c:v>14.6</c:v>
                </c:pt>
                <c:pt idx="2">
                  <c:v>21.5</c:v>
                </c:pt>
                <c:pt idx="3">
                  <c:v>14.2</c:v>
                </c:pt>
                <c:pt idx="4">
                  <c:v>10.199999999999999</c:v>
                </c:pt>
                <c:pt idx="5">
                  <c:v>10.8</c:v>
                </c:pt>
                <c:pt idx="6">
                  <c:v>18.600000000000001</c:v>
                </c:pt>
                <c:pt idx="7">
                  <c:v>19.399999999999999</c:v>
                </c:pt>
                <c:pt idx="8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26.8</c:v>
                </c:pt>
                <c:pt idx="2">
                  <c:v>28.3</c:v>
                </c:pt>
                <c:pt idx="3">
                  <c:v>24.4</c:v>
                </c:pt>
                <c:pt idx="4">
                  <c:v>24.2</c:v>
                </c:pt>
                <c:pt idx="5">
                  <c:v>27.4</c:v>
                </c:pt>
                <c:pt idx="6">
                  <c:v>29.6</c:v>
                </c:pt>
                <c:pt idx="7">
                  <c:v>25</c:v>
                </c:pt>
                <c:pt idx="8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5.3</c:v>
                </c:pt>
                <c:pt idx="1">
                  <c:v>6.4</c:v>
                </c:pt>
                <c:pt idx="2">
                  <c:v>6.9</c:v>
                </c:pt>
                <c:pt idx="3">
                  <c:v>8.1</c:v>
                </c:pt>
                <c:pt idx="4">
                  <c:v>5.8</c:v>
                </c:pt>
                <c:pt idx="5">
                  <c:v>7.1</c:v>
                </c:pt>
                <c:pt idx="6">
                  <c:v>4.7</c:v>
                </c:pt>
                <c:pt idx="7">
                  <c:v>7.3</c:v>
                </c:pt>
                <c:pt idx="8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01.04.20 г.</c:v>
                </c:pt>
                <c:pt idx="1">
                  <c:v>01.04.21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291.7</c:v>
                </c:pt>
                <c:pt idx="1">
                  <c:v>209.5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01.04.20 г.</c:v>
                </c:pt>
                <c:pt idx="1">
                  <c:v>01.04.21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85.9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0756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2021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36668290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1071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Найменаванне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35 940,5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35 940,5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9 412,0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35 149,5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35 149,5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9 221,9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+95,5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184,4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190,1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5641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1квартал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6 977,4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209853"/>
              </p:ext>
            </p:extLst>
          </p:nvPr>
        </p:nvGraphicFramePr>
        <p:xfrm>
          <a:off x="4621307" y="241759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947006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32942"/>
              </p:ext>
            </p:extLst>
          </p:nvPr>
        </p:nvGraphicFramePr>
        <p:xfrm>
          <a:off x="142844" y="27176"/>
          <a:ext cx="8786876" cy="4605077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7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9691271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460078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850485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75747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58893"/>
              </p:ext>
            </p:extLst>
          </p:nvPr>
        </p:nvGraphicFramePr>
        <p:xfrm>
          <a:off x="179512" y="-236562"/>
          <a:ext cx="8334454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</TotalTime>
  <Words>838</Words>
  <Application>Microsoft Office PowerPoint</Application>
  <PresentationFormat>Экран (16:9)</PresentationFormat>
  <Paragraphs>485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519</cp:revision>
  <cp:lastPrinted>2021-04-22T07:56:10Z</cp:lastPrinted>
  <dcterms:created xsi:type="dcterms:W3CDTF">2013-10-16T05:53:51Z</dcterms:created>
  <dcterms:modified xsi:type="dcterms:W3CDTF">2021-04-22T07:58:28Z</dcterms:modified>
</cp:coreProperties>
</file>