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91" d="100"/>
          <a:sy n="91" d="100"/>
        </p:scale>
        <p:origin x="18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16.7</c:v>
                </c:pt>
                <c:pt idx="1">
                  <c:v>52.5</c:v>
                </c:pt>
                <c:pt idx="2">
                  <c:v>54.4</c:v>
                </c:pt>
                <c:pt idx="3">
                  <c:v>72.8</c:v>
                </c:pt>
                <c:pt idx="4">
                  <c:v>23.4</c:v>
                </c:pt>
                <c:pt idx="5">
                  <c:v>61.5</c:v>
                </c:pt>
                <c:pt idx="6">
                  <c:v>68.099999999999994</c:v>
                </c:pt>
                <c:pt idx="7">
                  <c:v>63.6</c:v>
                </c:pt>
                <c:pt idx="8">
                  <c:v>63.8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</c:v>
                </c:pt>
                <c:pt idx="1">
                  <c:v>11.7</c:v>
                </c:pt>
                <c:pt idx="2">
                  <c:v>11.8</c:v>
                </c:pt>
                <c:pt idx="3">
                  <c:v>1.9</c:v>
                </c:pt>
                <c:pt idx="4">
                  <c:v>13</c:v>
                </c:pt>
                <c:pt idx="5">
                  <c:v>35.6</c:v>
                </c:pt>
                <c:pt idx="6">
                  <c:v>3.8</c:v>
                </c:pt>
                <c:pt idx="7">
                  <c:v>9.8000000000000007</c:v>
                </c:pt>
                <c:pt idx="8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62.5</c:v>
                </c:pt>
                <c:pt idx="1">
                  <c:v>35.799999999999997</c:v>
                </c:pt>
                <c:pt idx="2">
                  <c:v>33.799999999999997</c:v>
                </c:pt>
                <c:pt idx="3">
                  <c:v>25.3</c:v>
                </c:pt>
                <c:pt idx="4">
                  <c:v>63.6</c:v>
                </c:pt>
                <c:pt idx="5">
                  <c:v>2.9</c:v>
                </c:pt>
                <c:pt idx="6">
                  <c:v>28.1</c:v>
                </c:pt>
                <c:pt idx="7">
                  <c:v>26.6</c:v>
                </c:pt>
                <c:pt idx="8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1172.3</c:v>
                </c:pt>
                <c:pt idx="1">
                  <c:v>292.60000000000002</c:v>
                </c:pt>
                <c:pt idx="2">
                  <c:v>423.7</c:v>
                </c:pt>
                <c:pt idx="3">
                  <c:v>101.1</c:v>
                </c:pt>
                <c:pt idx="4">
                  <c:v>546.70000000000005</c:v>
                </c:pt>
                <c:pt idx="5">
                  <c:v>4098.8999999999996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tx>
                <c:rich>
                  <a:bodyPr/>
                  <a:lstStyle/>
                  <a:p>
                    <a:fld id="{0A9810C8-360D-4C31-8095-29EB869361AA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8,4 %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1FEDCEA8-AF75-4A7A-BF2C-8DBA513ED1B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endParaRPr lang="en-US" baseline="0" dirty="0" smtClean="0"/>
                  </a:p>
                  <a:p>
                    <a:r>
                      <a:rPr lang="en-US" baseline="0" dirty="0" smtClean="0"/>
                      <a:t>9,1 %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1E4A67D6-394D-4F1C-BAAE-EDFE28C04B34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22,3 %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DBDD3C80-F850-4CE4-99A1-0697AFEC15C7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7,9 %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6A9593CE-B75B-4D20-BC62-D73F9DF66BAE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41,1 %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323,6</a:t>
                    </a:r>
                  </a:p>
                  <a:p>
                    <a:r>
                      <a:rPr lang="en-US" dirty="0" smtClean="0"/>
                      <a:t> 4,5 %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tx>
                <c:rich>
                  <a:bodyPr/>
                  <a:lstStyle/>
                  <a:p>
                    <a:fld id="{392ADD71-E331-41F5-B24A-22A16904EB39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6,7 %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607.29999999999995</c:v>
                </c:pt>
                <c:pt idx="1">
                  <c:v>653</c:v>
                </c:pt>
                <c:pt idx="2">
                  <c:v>1601.4</c:v>
                </c:pt>
                <c:pt idx="3">
                  <c:v>569.5</c:v>
                </c:pt>
                <c:pt idx="4">
                  <c:v>2954.8</c:v>
                </c:pt>
                <c:pt idx="5">
                  <c:v>323.60000000000002</c:v>
                </c:pt>
                <c:pt idx="6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6.7</c:v>
                </c:pt>
                <c:pt idx="1">
                  <c:v>78.599999999999994</c:v>
                </c:pt>
                <c:pt idx="2">
                  <c:v>77.8</c:v>
                </c:pt>
                <c:pt idx="3">
                  <c:v>79.5</c:v>
                </c:pt>
                <c:pt idx="4">
                  <c:v>89.4</c:v>
                </c:pt>
                <c:pt idx="5">
                  <c:v>69.900000000000006</c:v>
                </c:pt>
                <c:pt idx="6">
                  <c:v>69.5</c:v>
                </c:pt>
                <c:pt idx="7">
                  <c:v>74.3</c:v>
                </c:pt>
                <c:pt idx="8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21.4</c:v>
                </c:pt>
                <c:pt idx="2">
                  <c:v>22.2</c:v>
                </c:pt>
                <c:pt idx="3">
                  <c:v>20.5</c:v>
                </c:pt>
                <c:pt idx="4">
                  <c:v>10.6</c:v>
                </c:pt>
                <c:pt idx="5">
                  <c:v>30.1</c:v>
                </c:pt>
                <c:pt idx="6">
                  <c:v>30.1</c:v>
                </c:pt>
                <c:pt idx="7">
                  <c:v>25.7</c:v>
                </c:pt>
                <c:pt idx="8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5.3672316384180789E-2"/>
                  <c:y val="-4.9371441026619138E-3"/>
                </c:manualLayout>
              </c:layout>
              <c:tx>
                <c:rich>
                  <a:bodyPr/>
                  <a:lstStyle/>
                  <a:p>
                    <a:fld id="{28754D8D-3EE0-41AC-9904-E7B13008D2AA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59,1 %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8.2332399128075093E-2"/>
                  <c:y val="-0.1123949540909462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5948885626584811E-2"/>
                  <c:y val="7.395144811050867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4251.7</c:v>
                </c:pt>
                <c:pt idx="1">
                  <c:v>5.2</c:v>
                </c:pt>
                <c:pt idx="2">
                  <c:v>1232</c:v>
                </c:pt>
                <c:pt idx="3">
                  <c:v>43.9</c:v>
                </c:pt>
                <c:pt idx="4">
                  <c:v>796.4</c:v>
                </c:pt>
                <c:pt idx="5">
                  <c:v>167.2</c:v>
                </c:pt>
                <c:pt idx="6">
                  <c:v>700.2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59.4</c:v>
                </c:pt>
                <c:pt idx="1">
                  <c:v>45.1</c:v>
                </c:pt>
                <c:pt idx="2">
                  <c:v>54.3</c:v>
                </c:pt>
                <c:pt idx="3">
                  <c:v>57.1</c:v>
                </c:pt>
                <c:pt idx="4">
                  <c:v>20</c:v>
                </c:pt>
                <c:pt idx="5">
                  <c:v>53.4</c:v>
                </c:pt>
                <c:pt idx="6">
                  <c:v>51.5</c:v>
                </c:pt>
                <c:pt idx="7">
                  <c:v>49.7</c:v>
                </c:pt>
                <c:pt idx="8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17.2</c:v>
                </c:pt>
                <c:pt idx="1">
                  <c:v>14.2</c:v>
                </c:pt>
                <c:pt idx="2">
                  <c:v>17.3</c:v>
                </c:pt>
                <c:pt idx="3">
                  <c:v>13.46</c:v>
                </c:pt>
                <c:pt idx="4">
                  <c:v>16.600000000000001</c:v>
                </c:pt>
                <c:pt idx="5">
                  <c:v>9.6999999999999993</c:v>
                </c:pt>
                <c:pt idx="6">
                  <c:v>13.2</c:v>
                </c:pt>
                <c:pt idx="7">
                  <c:v>15.5</c:v>
                </c:pt>
                <c:pt idx="8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0.6</c:v>
                </c:pt>
                <c:pt idx="1">
                  <c:v>1.7</c:v>
                </c:pt>
                <c:pt idx="2">
                  <c:v>1.6</c:v>
                </c:pt>
                <c:pt idx="3">
                  <c:v>2.56</c:v>
                </c:pt>
                <c:pt idx="4">
                  <c:v>0.9</c:v>
                </c:pt>
                <c:pt idx="5">
                  <c:v>1.9</c:v>
                </c:pt>
                <c:pt idx="6">
                  <c:v>1.5</c:v>
                </c:pt>
                <c:pt idx="7">
                  <c:v>2.1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9</c:v>
                </c:pt>
                <c:pt idx="1">
                  <c:v>40.700000000000003</c:v>
                </c:pt>
                <c:pt idx="2">
                  <c:v>26.8</c:v>
                </c:pt>
                <c:pt idx="3">
                  <c:v>26.9</c:v>
                </c:pt>
                <c:pt idx="4">
                  <c:v>62.5</c:v>
                </c:pt>
                <c:pt idx="5">
                  <c:v>35</c:v>
                </c:pt>
                <c:pt idx="6">
                  <c:v>33.799999999999997</c:v>
                </c:pt>
                <c:pt idx="7">
                  <c:v>32.700000000000003</c:v>
                </c:pt>
                <c:pt idx="8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438.2</c:v>
                </c:pt>
                <c:pt idx="1">
                  <c:v>765.1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64" y="0"/>
          <a:ext cx="936094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1776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квартал 2019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76850402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110172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67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28983,6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6635,3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28983,7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7196,6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-561,3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28302,3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6461,6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28413,1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7024,0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-562,4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+3,3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94109"/>
              </p:ext>
            </p:extLst>
          </p:nvPr>
        </p:nvGraphicFramePr>
        <p:xfrm>
          <a:off x="107504" y="267494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568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74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99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5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41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</a:t>
                      </a:r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20</a:t>
                      </a:r>
                      <a:r>
                        <a:rPr kumimoji="0" lang="en-US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2018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2236,0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2536,4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3931,1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4098,9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6485,6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7196,6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2424,9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4036,7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7024,0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7272740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869043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5766"/>
              </p:ext>
            </p:extLst>
          </p:nvPr>
        </p:nvGraphicFramePr>
        <p:xfrm>
          <a:off x="142844" y="27176"/>
          <a:ext cx="8786876" cy="4818753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ru-RU" sz="1800" b="1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2606577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45940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382659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4508699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78647"/>
              </p:ext>
            </p:extLst>
          </p:nvPr>
        </p:nvGraphicFramePr>
        <p:xfrm>
          <a:off x="251520" y="0"/>
          <a:ext cx="8712966" cy="4966624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28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18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0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7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7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5681</TotalTime>
  <Words>800</Words>
  <Application>Microsoft Office PowerPoint</Application>
  <PresentationFormat>Экран (16:9)</PresentationFormat>
  <Paragraphs>484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438</cp:revision>
  <cp:lastPrinted>2016-04-12T06:59:46Z</cp:lastPrinted>
  <dcterms:created xsi:type="dcterms:W3CDTF">2013-10-16T05:53:51Z</dcterms:created>
  <dcterms:modified xsi:type="dcterms:W3CDTF">2019-05-29T13:06:58Z</dcterms:modified>
</cp:coreProperties>
</file>