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76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18.399999999999999</c:v>
                </c:pt>
                <c:pt idx="1">
                  <c:v>56.1</c:v>
                </c:pt>
                <c:pt idx="2">
                  <c:v>56.9</c:v>
                </c:pt>
                <c:pt idx="3">
                  <c:v>67.599999999999994</c:v>
                </c:pt>
                <c:pt idx="4">
                  <c:v>50.4</c:v>
                </c:pt>
                <c:pt idx="5">
                  <c:v>68.3</c:v>
                </c:pt>
                <c:pt idx="6">
                  <c:v>65</c:v>
                </c:pt>
                <c:pt idx="7">
                  <c:v>52.9</c:v>
                </c:pt>
                <c:pt idx="8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2.6</c:v>
                </c:pt>
                <c:pt idx="1">
                  <c:v>2</c:v>
                </c:pt>
                <c:pt idx="2">
                  <c:v>1.2</c:v>
                </c:pt>
                <c:pt idx="3">
                  <c:v>1.8</c:v>
                </c:pt>
                <c:pt idx="4">
                  <c:v>1.6</c:v>
                </c:pt>
                <c:pt idx="5">
                  <c:v>2.4</c:v>
                </c:pt>
                <c:pt idx="6">
                  <c:v>2.9</c:v>
                </c:pt>
                <c:pt idx="7">
                  <c:v>1.5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11</c:v>
                </c:pt>
                <c:pt idx="1">
                  <c:v>5.3</c:v>
                </c:pt>
                <c:pt idx="2">
                  <c:v>3.5</c:v>
                </c:pt>
                <c:pt idx="3">
                  <c:v>1.3</c:v>
                </c:pt>
                <c:pt idx="4">
                  <c:v>15.9</c:v>
                </c:pt>
                <c:pt idx="5">
                  <c:v>1.3</c:v>
                </c:pt>
                <c:pt idx="6">
                  <c:v>1.4</c:v>
                </c:pt>
                <c:pt idx="7">
                  <c:v>3.1</c:v>
                </c:pt>
                <c:pt idx="8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60.7</c:v>
                </c:pt>
                <c:pt idx="1">
                  <c:v>36.6</c:v>
                </c:pt>
                <c:pt idx="2">
                  <c:v>38.4</c:v>
                </c:pt>
                <c:pt idx="3">
                  <c:v>29.3</c:v>
                </c:pt>
                <c:pt idx="4">
                  <c:v>32.1</c:v>
                </c:pt>
                <c:pt idx="5">
                  <c:v>28</c:v>
                </c:pt>
                <c:pt idx="6">
                  <c:v>30.7</c:v>
                </c:pt>
                <c:pt idx="7">
                  <c:v>42.5</c:v>
                </c:pt>
                <c:pt idx="8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6415</c:v>
                </c:pt>
                <c:pt idx="1">
                  <c:v>866.4</c:v>
                </c:pt>
                <c:pt idx="2">
                  <c:v>1644</c:v>
                </c:pt>
                <c:pt idx="3">
                  <c:v>737.9</c:v>
                </c:pt>
                <c:pt idx="4">
                  <c:v>3656.2</c:v>
                </c:pt>
                <c:pt idx="5">
                  <c:v>20171.599999999999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1554,2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5,4 %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3973.4</c:v>
                </c:pt>
                <c:pt idx="1">
                  <c:v>4703.1000000000004</c:v>
                </c:pt>
                <c:pt idx="2">
                  <c:v>8253.2999999999993</c:v>
                </c:pt>
                <c:pt idx="3">
                  <c:v>2283.5</c:v>
                </c:pt>
                <c:pt idx="4">
                  <c:v>10166.1</c:v>
                </c:pt>
                <c:pt idx="5">
                  <c:v>1664.7</c:v>
                </c:pt>
                <c:pt idx="6">
                  <c:v>1890.5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10.7</c:v>
                </c:pt>
                <c:pt idx="1">
                  <c:v>76.5</c:v>
                </c:pt>
                <c:pt idx="2">
                  <c:v>70</c:v>
                </c:pt>
                <c:pt idx="3">
                  <c:v>84.9</c:v>
                </c:pt>
                <c:pt idx="4">
                  <c:v>81.099999999999994</c:v>
                </c:pt>
                <c:pt idx="5">
                  <c:v>76.7</c:v>
                </c:pt>
                <c:pt idx="6">
                  <c:v>71.400000000000006</c:v>
                </c:pt>
                <c:pt idx="7">
                  <c:v>75.599999999999994</c:v>
                </c:pt>
                <c:pt idx="8">
                  <c:v>77.599999999999994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14.1</c:v>
                </c:pt>
                <c:pt idx="1">
                  <c:v>23.5</c:v>
                </c:pt>
                <c:pt idx="2">
                  <c:v>30</c:v>
                </c:pt>
                <c:pt idx="3">
                  <c:v>15.1</c:v>
                </c:pt>
                <c:pt idx="4">
                  <c:v>18.899999999999999</c:v>
                </c:pt>
                <c:pt idx="5">
                  <c:v>23.3</c:v>
                </c:pt>
                <c:pt idx="6">
                  <c:v>28.6</c:v>
                </c:pt>
                <c:pt idx="7">
                  <c:v>24.4</c:v>
                </c:pt>
                <c:pt idx="8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  <c:pt idx="4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6.4971751412429377E-2"/>
                  <c:y val="-1.8777974552488905E-2"/>
                </c:manualLayout>
              </c:layout>
              <c:tx>
                <c:rich>
                  <a:bodyPr/>
                  <a:lstStyle/>
                  <a:p>
                    <a:fld id="{36DF0641-D348-4002-AD61-D9D2DCCC2B04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59,8 %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542372881355922E-2"/>
                  <c:y val="-6.5336130561534533E-2"/>
                </c:manualLayout>
              </c:layout>
              <c:tx>
                <c:rich>
                  <a:bodyPr/>
                  <a:lstStyle/>
                  <a:p>
                    <a:fld id="{CDF97284-B2C7-4EC1-941E-95835CF862A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  0,5 %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-8.4745762711865447E-3"/>
                  <c:y val="7.7552243685802247E-4"/>
                </c:manualLayout>
              </c:layout>
              <c:tx>
                <c:rich>
                  <a:bodyPr/>
                  <a:lstStyle/>
                  <a:p>
                    <a:fld id="{B5B688F3-8F26-487A-AF02-5EC12AFAC8F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7,9%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1298E-3"/>
                  <c:y val="4.7472958613737296E-3"/>
                </c:manualLayout>
              </c:layout>
              <c:tx>
                <c:rich>
                  <a:bodyPr/>
                  <a:lstStyle/>
                  <a:p>
                    <a:fld id="{6358E3B5-283F-44CE-9632-5E9B0406FC70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   </a:t>
                    </a:r>
                    <a:r>
                      <a:rPr lang="en-US" baseline="0" dirty="0"/>
                      <a:t> 6,1 %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-5.1788478947877939E-17"/>
                  <c:y val="1.8255946380404873E-2"/>
                </c:manualLayout>
              </c:layout>
              <c:tx>
                <c:rich>
                  <a:bodyPr/>
                  <a:lstStyle/>
                  <a:p>
                    <a:fld id="{9B747A6D-ED86-441B-A319-37FB489CFBD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12,4 %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fld id="{406BC58F-199A-4A74-8A75-AE201A4DAEB2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    3,1 %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19707.8</c:v>
                </c:pt>
                <c:pt idx="1">
                  <c:v>154.4</c:v>
                </c:pt>
                <c:pt idx="2">
                  <c:v>2617.3000000000002</c:v>
                </c:pt>
                <c:pt idx="3">
                  <c:v>2008.2</c:v>
                </c:pt>
                <c:pt idx="4">
                  <c:v>4093.4</c:v>
                </c:pt>
                <c:pt idx="5">
                  <c:v>1010.2</c:v>
                </c:pt>
                <c:pt idx="6">
                  <c:v>3343.3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59.9</c:v>
                </c:pt>
                <c:pt idx="1">
                  <c:v>55.8</c:v>
                </c:pt>
                <c:pt idx="2">
                  <c:v>52.1</c:v>
                </c:pt>
                <c:pt idx="3">
                  <c:v>67.5</c:v>
                </c:pt>
                <c:pt idx="4">
                  <c:v>61.6</c:v>
                </c:pt>
                <c:pt idx="5">
                  <c:v>56.3</c:v>
                </c:pt>
                <c:pt idx="6">
                  <c:v>55.1</c:v>
                </c:pt>
                <c:pt idx="7">
                  <c:v>50.7</c:v>
                </c:pt>
                <c:pt idx="8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7.9</c:v>
                </c:pt>
                <c:pt idx="1">
                  <c:v>8.6</c:v>
                </c:pt>
                <c:pt idx="2">
                  <c:v>7.8</c:v>
                </c:pt>
                <c:pt idx="3">
                  <c:v>5.7</c:v>
                </c:pt>
                <c:pt idx="4">
                  <c:v>7.1</c:v>
                </c:pt>
                <c:pt idx="5">
                  <c:v>5.9</c:v>
                </c:pt>
                <c:pt idx="6">
                  <c:v>8.6</c:v>
                </c:pt>
                <c:pt idx="7">
                  <c:v>6.4</c:v>
                </c:pt>
                <c:pt idx="8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5.6</c:v>
                </c:pt>
                <c:pt idx="1">
                  <c:v>28</c:v>
                </c:pt>
                <c:pt idx="2">
                  <c:v>32.200000000000003</c:v>
                </c:pt>
                <c:pt idx="3">
                  <c:v>17.8</c:v>
                </c:pt>
                <c:pt idx="4">
                  <c:v>25</c:v>
                </c:pt>
                <c:pt idx="5">
                  <c:v>28.7</c:v>
                </c:pt>
                <c:pt idx="6">
                  <c:v>30.5</c:v>
                </c:pt>
                <c:pt idx="7">
                  <c:v>35.200000000000003</c:v>
                </c:pt>
                <c:pt idx="8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  <c:pt idx="4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10.199999999999999</c:v>
                </c:pt>
                <c:pt idx="1">
                  <c:v>7.5</c:v>
                </c:pt>
                <c:pt idx="2">
                  <c:v>7.8</c:v>
                </c:pt>
                <c:pt idx="3">
                  <c:v>9</c:v>
                </c:pt>
                <c:pt idx="4">
                  <c:v>6.4</c:v>
                </c:pt>
                <c:pt idx="5">
                  <c:v>9</c:v>
                </c:pt>
                <c:pt idx="6">
                  <c:v>5.8</c:v>
                </c:pt>
                <c:pt idx="7">
                  <c:v>7.7</c:v>
                </c:pt>
                <c:pt idx="8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01.10.22 г.</c:v>
                </c:pt>
                <c:pt idx="1">
                  <c:v>01.10.21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195.5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01.10.22 г.</c:v>
                </c:pt>
                <c:pt idx="1">
                  <c:v>01.10.21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73.7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5568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02593946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04884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45 382,8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33 491,1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45 682,8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32 934,6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44 354,0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32 806,8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44 654,0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32 265,3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684,3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1 028,8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669,3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9568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9месяцау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20 171,6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33 491,1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32 806,8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1753012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9999680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71750"/>
              </p:ext>
            </p:extLst>
          </p:nvPr>
        </p:nvGraphicFramePr>
        <p:xfrm>
          <a:off x="142844" y="27176"/>
          <a:ext cx="8786876" cy="479151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e-B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24 758,4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27 183,4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3 880,4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28 638,8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32 934,6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24 375,1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26 752,1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3 701,5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28 076,6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32 265,3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4600957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2936246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786279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572076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33409"/>
              </p:ext>
            </p:extLst>
          </p:nvPr>
        </p:nvGraphicFramePr>
        <p:xfrm>
          <a:off x="179512" y="-236562"/>
          <a:ext cx="8712966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01.10.2022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6329</TotalTime>
  <Words>807</Words>
  <Application>Microsoft Office PowerPoint</Application>
  <PresentationFormat>Экран (16:9)</PresentationFormat>
  <Paragraphs>466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538</cp:revision>
  <cp:lastPrinted>2021-10-22T09:41:15Z</cp:lastPrinted>
  <dcterms:created xsi:type="dcterms:W3CDTF">2013-10-16T05:53:51Z</dcterms:created>
  <dcterms:modified xsi:type="dcterms:W3CDTF">2022-10-17T09:30:00Z</dcterms:modified>
</cp:coreProperties>
</file>