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22250" y="808038"/>
            <a:ext cx="7181850" cy="404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404" y="731945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</a:t>
            </a:r>
            <a:r>
              <a:rPr lang="ru-RU" altLang="ru-RU" sz="23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Свислочского</a:t>
            </a: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1 октября 2021 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5149" y="5531976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92799" y="6158983"/>
            <a:ext cx="136262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500" b="1" u="sng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2111" y="5385233"/>
            <a:ext cx="133112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93168" y="4693736"/>
            <a:ext cx="123665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9919" y="4735517"/>
            <a:ext cx="1353344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09656" y="5855631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300" b="1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112  (8,0 тыс.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– 7 (371 место)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54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4: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20166" y="5815188"/>
            <a:ext cx="571500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361474" y="6346942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17889" y="5742212"/>
            <a:ext cx="37994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5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067359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январь-сентябрь 2021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количество: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1; 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</a:t>
            </a:r>
            <a:r>
              <a:rPr lang="ru-RU" altLang="ru-RU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изменений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мест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изменений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изменений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86269" y="6246418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4316534" y="5868127"/>
            <a:ext cx="379942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21386"/>
              </p:ext>
            </p:extLst>
          </p:nvPr>
        </p:nvGraphicFramePr>
        <p:xfrm>
          <a:off x="365695" y="3319214"/>
          <a:ext cx="2444712" cy="3305937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 РУП "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Гроднохлебпром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Филипов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А.В.</a:t>
                      </a:r>
                    </a:p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Свислочский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142</Words>
  <Application>Microsoft Office PowerPoint</Application>
  <PresentationFormat>Широкоэкранный</PresentationFormat>
  <Paragraphs>53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Свислочского района на 1 октября 2021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Дуня Доремедонтовна</cp:lastModifiedBy>
  <cp:revision>61</cp:revision>
  <cp:lastPrinted>2021-11-03T14:04:52Z</cp:lastPrinted>
  <dcterms:created xsi:type="dcterms:W3CDTF">2021-08-24T14:04:21Z</dcterms:created>
  <dcterms:modified xsi:type="dcterms:W3CDTF">2021-11-22T08:29:43Z</dcterms:modified>
</cp:coreProperties>
</file>